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anle Sun" userId="ad55d19c-4eb8-4750-a372-a39e5a184246" providerId="ADAL" clId="{5D688326-2C19-483E-84AC-B0767B6258D6}"/>
    <pc:docChg chg="custSel addSld modSld">
      <pc:chgData name="Tianle Sun" userId="ad55d19c-4eb8-4750-a372-a39e5a184246" providerId="ADAL" clId="{5D688326-2C19-483E-84AC-B0767B6258D6}" dt="2023-04-06T03:05:34.560" v="159" actId="14100"/>
      <pc:docMkLst>
        <pc:docMk/>
      </pc:docMkLst>
      <pc:sldChg chg="addSp delSp modSp new mod">
        <pc:chgData name="Tianle Sun" userId="ad55d19c-4eb8-4750-a372-a39e5a184246" providerId="ADAL" clId="{5D688326-2C19-483E-84AC-B0767B6258D6}" dt="2023-04-06T03:05:34.560" v="159" actId="14100"/>
        <pc:sldMkLst>
          <pc:docMk/>
          <pc:sldMk cId="771139920" sldId="256"/>
        </pc:sldMkLst>
        <pc:spChg chg="del">
          <ac:chgData name="Tianle Sun" userId="ad55d19c-4eb8-4750-a372-a39e5a184246" providerId="ADAL" clId="{5D688326-2C19-483E-84AC-B0767B6258D6}" dt="2023-04-06T02:57:57.777" v="1" actId="478"/>
          <ac:spMkLst>
            <pc:docMk/>
            <pc:sldMk cId="771139920" sldId="256"/>
            <ac:spMk id="2" creationId="{7E1F0F6E-1931-82AD-23B5-495F06082FC7}"/>
          </ac:spMkLst>
        </pc:spChg>
        <pc:spChg chg="del">
          <ac:chgData name="Tianle Sun" userId="ad55d19c-4eb8-4750-a372-a39e5a184246" providerId="ADAL" clId="{5D688326-2C19-483E-84AC-B0767B6258D6}" dt="2023-04-06T02:57:57.777" v="1" actId="478"/>
          <ac:spMkLst>
            <pc:docMk/>
            <pc:sldMk cId="771139920" sldId="256"/>
            <ac:spMk id="3" creationId="{5BC090EC-28C6-78E7-5C99-3FCBB3E6DB9D}"/>
          </ac:spMkLst>
        </pc:spChg>
        <pc:graphicFrameChg chg="add mod modGraphic">
          <ac:chgData name="Tianle Sun" userId="ad55d19c-4eb8-4750-a372-a39e5a184246" providerId="ADAL" clId="{5D688326-2C19-483E-84AC-B0767B6258D6}" dt="2023-04-06T03:05:34.560" v="159" actId="14100"/>
          <ac:graphicFrameMkLst>
            <pc:docMk/>
            <pc:sldMk cId="771139920" sldId="256"/>
            <ac:graphicFrameMk id="4" creationId="{C683ADDD-377C-4A2A-9AB6-99ACB595268F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8061E1-0B52-5CAA-26FF-5660F5CC97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14BF00C-11DF-82E4-C5D6-555E819E60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A958564-9B62-E65F-A2E1-BC0EE0CC1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DC4D-79BD-4C80-A4CE-23143CB44225}" type="datetimeFigureOut">
              <a:rPr lang="zh-CN" altLang="en-US" smtClean="0"/>
              <a:t>04/06/2023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27A4C31-812A-88A2-7C35-BFD81CE37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5B9A23F-36C9-6E3D-A30E-AEE2F3651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CEE5D-1B5A-4AFF-A957-00E7466F0A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464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1FAD1B-DC87-4848-87AD-B29186ADE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549F748-BB32-FC53-5FA8-E1C8E72618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FDFD4D1-52CA-CA7B-E600-D23A4774C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DC4D-79BD-4C80-A4CE-23143CB44225}" type="datetimeFigureOut">
              <a:rPr lang="zh-CN" altLang="en-US" smtClean="0"/>
              <a:t>04/06/2023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6EB84B0-ADB8-68B6-491A-6AEA9104F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252429B-571B-0D73-F514-7FB74B3A9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CEE5D-1B5A-4AFF-A957-00E7466F0A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1082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EEB388F-8E72-0904-264C-CA2E71E450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0827A3F-6C9A-4F4A-244F-18240DA37E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3EC7F4A-551E-D478-4C33-4923F3B6D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DC4D-79BD-4C80-A4CE-23143CB44225}" type="datetimeFigureOut">
              <a:rPr lang="zh-CN" altLang="en-US" smtClean="0"/>
              <a:t>04/06/2023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6698EEA-BE2C-DA39-0977-E3097AC17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70850BF-90D0-9BA3-1EEA-120ABAB5D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CEE5D-1B5A-4AFF-A957-00E7466F0A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6047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0F401F-3694-FDFB-A5FE-0E8E352D9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BBF1AE0-3FD4-8645-0003-5E87457AF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C3B67CE-F52A-C77D-8829-4B3DE0AB3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DC4D-79BD-4C80-A4CE-23143CB44225}" type="datetimeFigureOut">
              <a:rPr lang="zh-CN" altLang="en-US" smtClean="0"/>
              <a:t>04/06/2023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BCB7BB4-7D05-92FB-816B-3FB1B45F4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D835439-B7B6-DB5B-6048-86FC8F3B6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CEE5D-1B5A-4AFF-A957-00E7466F0A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168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2DE32E-8D11-C43D-C578-B5C9F7B56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EDF5E57-1E2A-F2D9-A6B8-12A38C792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46E9295-A49B-1BBF-7BBB-AFCBDB36F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DC4D-79BD-4C80-A4CE-23143CB44225}" type="datetimeFigureOut">
              <a:rPr lang="zh-CN" altLang="en-US" smtClean="0"/>
              <a:t>04/06/2023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19F18F-547C-4FA4-6B24-F39603691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832FCA2-FAB0-CAA6-D83F-08B174604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CEE5D-1B5A-4AFF-A957-00E7466F0A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4121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DE7E19-6495-8F66-3A45-F344A7C0C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479AAA-0451-A6A2-97BE-F96D421FDE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E02E274-A82F-8E68-F74F-CF5E2890F9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BD52F9B-2B1D-3D1F-79E5-916DAE7F9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DC4D-79BD-4C80-A4CE-23143CB44225}" type="datetimeFigureOut">
              <a:rPr lang="zh-CN" altLang="en-US" smtClean="0"/>
              <a:t>04/06/2023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E7FC47D-3109-3AFC-8239-95F77B382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D598D2E-7F66-C9C2-716C-38A1A8C9D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CEE5D-1B5A-4AFF-A957-00E7466F0A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7727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805199-F83A-A1B0-0D90-B88AFFDF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0E31B9F-11DE-9CC2-3175-C2B73EEB7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5E9A084-9C84-50F5-07B8-E449DD92B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9A32C36-4395-3D6F-0202-E8A762E867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3D34026-A4FA-65DA-038D-02CA1E1127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01FE39D-D77E-31AD-363B-4C5966B3F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DC4D-79BD-4C80-A4CE-23143CB44225}" type="datetimeFigureOut">
              <a:rPr lang="zh-CN" altLang="en-US" smtClean="0"/>
              <a:t>04/06/2023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4E49640-1A0A-C0AD-19DE-89AA3D1D1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421ED53-53AC-0420-FB5A-643245931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CEE5D-1B5A-4AFF-A957-00E7466F0A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1230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CFE728-9F20-A3B8-9FF8-AC13F6399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EE2CA03-62D0-21D6-353E-B10D7FE56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DC4D-79BD-4C80-A4CE-23143CB44225}" type="datetimeFigureOut">
              <a:rPr lang="zh-CN" altLang="en-US" smtClean="0"/>
              <a:t>04/06/2023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D33384F-BBFA-8D59-25D2-99E167E58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968B9F7-A340-AD0E-2435-8782C59B3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CEE5D-1B5A-4AFF-A957-00E7466F0A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5896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38B8A3E-7077-DD71-4F7B-893B10281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DC4D-79BD-4C80-A4CE-23143CB44225}" type="datetimeFigureOut">
              <a:rPr lang="zh-CN" altLang="en-US" smtClean="0"/>
              <a:t>04/06/2023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F405156-5886-530E-8772-6C9E47F3F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DAD6690-CE87-BF33-01C7-18BEB65DD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CEE5D-1B5A-4AFF-A957-00E7466F0A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0430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E65C6A-B2DC-16B6-806E-BEB97E16E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C30478F-532E-BFCE-E84D-A44921C7D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3B85411-58BF-1781-B4AC-1128A0F484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06DBA91-9693-F0EA-6193-99C5768D9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DC4D-79BD-4C80-A4CE-23143CB44225}" type="datetimeFigureOut">
              <a:rPr lang="zh-CN" altLang="en-US" smtClean="0"/>
              <a:t>04/06/2023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375D241-0859-936C-ED97-9298713C4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F10ECE6-8983-24BD-E497-845EBA0B5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CEE5D-1B5A-4AFF-A957-00E7466F0A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7464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DB51A4-AED7-E650-2DD8-A21F51CA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B88241B-5473-755C-A31F-D58F2E6B19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F9411ED-9680-A425-4233-8BDDC29B85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EFE7FF4-8CF1-93D5-0C9B-4B27286B5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DC4D-79BD-4C80-A4CE-23143CB44225}" type="datetimeFigureOut">
              <a:rPr lang="zh-CN" altLang="en-US" smtClean="0"/>
              <a:t>04/06/2023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37A582C-46B4-E0F4-8DAA-5F6A7B5FE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DC79560-8F25-AA29-C2EF-333A75332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CEE5D-1B5A-4AFF-A957-00E7466F0A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7929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85DB716-CB40-A28E-FEAC-CCC3423EB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7417680-24DA-8DED-7A5A-3C508910C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6EF24B4-70BC-0DD9-92B7-E8FD6BC4C4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5DC4D-79BD-4C80-A4CE-23143CB44225}" type="datetimeFigureOut">
              <a:rPr lang="zh-CN" altLang="en-US" smtClean="0"/>
              <a:t>04/06/2023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417AE27-B69E-0DBC-E1C2-6123567578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5001AD1-45C8-AE12-F5EB-7B1276D815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CEE5D-1B5A-4AFF-A957-00E7466F0A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9806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C683ADDD-377C-4A2A-9AB6-99ACB59526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40798"/>
              </p:ext>
            </p:extLst>
          </p:nvPr>
        </p:nvGraphicFramePr>
        <p:xfrm>
          <a:off x="152399" y="0"/>
          <a:ext cx="11950558" cy="69352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25390">
                  <a:extLst>
                    <a:ext uri="{9D8B030D-6E8A-4147-A177-3AD203B41FA5}">
                      <a16:colId xmlns:a16="http://schemas.microsoft.com/office/drawing/2014/main" val="1177131784"/>
                    </a:ext>
                  </a:extLst>
                </a:gridCol>
                <a:gridCol w="9512933">
                  <a:extLst>
                    <a:ext uri="{9D8B030D-6E8A-4147-A177-3AD203B41FA5}">
                      <a16:colId xmlns:a16="http://schemas.microsoft.com/office/drawing/2014/main" val="751486794"/>
                    </a:ext>
                  </a:extLst>
                </a:gridCol>
                <a:gridCol w="1012235">
                  <a:extLst>
                    <a:ext uri="{9D8B030D-6E8A-4147-A177-3AD203B41FA5}">
                      <a16:colId xmlns:a16="http://schemas.microsoft.com/office/drawing/2014/main" val="3641877780"/>
                    </a:ext>
                  </a:extLst>
                </a:gridCol>
              </a:tblGrid>
              <a:tr h="350335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激发光波长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荧光染料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滤光片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5563914"/>
                  </a:ext>
                </a:extLst>
              </a:tr>
              <a:tr h="350335"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561 nm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PE-Cy7™ (PC7), PE-Alexa Fluor™ 750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780/60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805541"/>
                  </a:ext>
                </a:extLst>
              </a:tr>
              <a:tr h="652845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PE-Cy5™ (PC5), </a:t>
                      </a:r>
                      <a:r>
                        <a:rPr lang="en-US" altLang="zh-CN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eFluor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® 650NC, PE-Alexa Fluor™ 610, PE-</a:t>
                      </a:r>
                      <a:r>
                        <a:rPr lang="en-US" altLang="zh-CN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Dylight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® 647, PE-Alexa Fluor™ 647, </a:t>
                      </a:r>
                      <a:r>
                        <a:rPr lang="en-US" altLang="zh-CN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SureLight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® P1,7-AAD, m-Plum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660/20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778490"/>
                  </a:ext>
                </a:extLst>
              </a:tr>
              <a:tr h="875838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PE-Texas Red (ECD), Alexa Fluor® 594, Rhodamine Red-X, Texas Red, PE-Alexa Fluor™ 610, Rhodamine Red™, PE-</a:t>
                      </a:r>
                      <a:r>
                        <a:rPr lang="en-US" altLang="zh-CN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Dylight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® 590, </a:t>
                      </a:r>
                      <a:r>
                        <a:rPr lang="en-US" altLang="zh-CN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eFluor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® 615, PE-Dazzle™ 594, </a:t>
                      </a:r>
                      <a:r>
                        <a:rPr lang="en-US" altLang="zh-CN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mCherry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PE-Dazzle, PE-CF594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610/20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997380"/>
                  </a:ext>
                </a:extLst>
              </a:tr>
              <a:tr h="875838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Alexa Fluor® 546, Cy3™, PE, Rhodamine, Alexa 555, Alexa Fluor® 568, Rhodamine Red-X, </a:t>
                      </a:r>
                      <a:r>
                        <a:rPr lang="en-US" altLang="zh-CN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HiLyte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Fluor™ 555, RD1 (Phycoerythrin), </a:t>
                      </a:r>
                      <a:r>
                        <a:rPr lang="en-US" altLang="zh-CN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eFluor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® 585NC, </a:t>
                      </a:r>
                      <a:r>
                        <a:rPr lang="en-US" altLang="zh-CN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DsRed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zh-CN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TdTomato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RFP, </a:t>
                      </a:r>
                      <a:r>
                        <a:rPr lang="en-US" altLang="zh-CN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mCherry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zh-CN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mTomato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586/15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8427"/>
                  </a:ext>
                </a:extLst>
              </a:tr>
              <a:tr h="875838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488 nm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PerCP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PerCP-Cy5.5™, PE-Cy5™ (PC5), PE-Cy5.5™**, </a:t>
                      </a:r>
                      <a:r>
                        <a:rPr lang="en-US" altLang="zh-CN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PerCP-eFluor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® 710, PE-Alexa Fluor™ 700, PE-Alexa Fluor™ 680, PE-Alexa Fluor™ 647, 7-AAD , Propidium Iodide (PI) , 7-AAD, SYTOX® </a:t>
                      </a:r>
                      <a:r>
                        <a:rPr lang="en-US" altLang="zh-CN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AADvanced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™ Dead Cell Stain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695/40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39512"/>
                  </a:ext>
                </a:extLst>
              </a:tr>
              <a:tr h="652845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FITC; Alexa Fluor488; GFP; CSFE; H2DCFDA; Live/Dead Fixation Dye Green; Horizon Brilliant Blue 515; </a:t>
                      </a:r>
                      <a:r>
                        <a:rPr lang="en-US" altLang="zh-CN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CellTrace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Calcein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Green; </a:t>
                      </a:r>
                      <a:r>
                        <a:rPr lang="en-US" altLang="zh-CN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Sytox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Green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530/30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0201526"/>
                  </a:ext>
                </a:extLst>
              </a:tr>
              <a:tr h="875838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640 nm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Alexa Fluor® 750, APC-Cy7™, Cy7™, </a:t>
                      </a:r>
                      <a:r>
                        <a:rPr lang="en-US" altLang="zh-CN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Qdot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® 800, </a:t>
                      </a:r>
                      <a:r>
                        <a:rPr lang="en-US" altLang="zh-CN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Atto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700, </a:t>
                      </a:r>
                      <a:r>
                        <a:rPr lang="en-US" altLang="zh-CN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DyLight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® 750, APC-Alexa Fluor® 750, APC-</a:t>
                      </a:r>
                      <a:r>
                        <a:rPr lang="en-US" altLang="zh-CN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eFluor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® 780, APC-H7, </a:t>
                      </a:r>
                      <a:r>
                        <a:rPr lang="en-US" altLang="zh-CN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HiLyte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Fluor™ 750, APC-C750, </a:t>
                      </a:r>
                      <a:r>
                        <a:rPr lang="en-US" altLang="zh-CN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DyLight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® 755, </a:t>
                      </a:r>
                      <a:r>
                        <a:rPr lang="en-US" altLang="zh-CN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redFluor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™ 710, DRAQ5™ (DNA dye), Zombie NIR™ Fixable (viability)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780/60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9167627"/>
                  </a:ext>
                </a:extLst>
              </a:tr>
              <a:tr h="1240408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Alexa Fluor® 633, Alexa Fluor® 635, Alexa Fluor® 647, Alexa Fluor® 647–PE, Alexa Fluor® 660, APC, APC-Cy5™, </a:t>
                      </a:r>
                      <a:r>
                        <a:rPr lang="en-US" altLang="zh-CN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Atto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647, Cy5™, </a:t>
                      </a:r>
                      <a:r>
                        <a:rPr lang="en-US" altLang="zh-CN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DyLight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® 647, </a:t>
                      </a:r>
                      <a:r>
                        <a:rPr lang="en-US" altLang="zh-CN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Dyomics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647 (DY-647) </a:t>
                      </a:r>
                      <a:r>
                        <a:rPr lang="en-US" altLang="zh-CN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Atto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655, </a:t>
                      </a:r>
                      <a:r>
                        <a:rPr lang="en-US" altLang="zh-CN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DyLight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® 633, </a:t>
                      </a:r>
                      <a:r>
                        <a:rPr lang="en-US" altLang="zh-CN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DyLight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® 649, </a:t>
                      </a:r>
                      <a:r>
                        <a:rPr lang="en-US" altLang="zh-CN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HiLyte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Fluor™ 647, </a:t>
                      </a:r>
                      <a:r>
                        <a:rPr lang="en-US" altLang="zh-CN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DyLight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® 650, </a:t>
                      </a:r>
                      <a:r>
                        <a:rPr lang="en-US" altLang="zh-CN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Atto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633, </a:t>
                      </a:r>
                      <a:r>
                        <a:rPr lang="en-US" altLang="zh-CN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Atto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647N, TO-PRO®-3, DRAQ5™ (DNA dye),, DRAQ7™ (DNA dye), SYTOX® Red Dead Cell Stain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670/14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389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139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94c3e67c-9e2d-4800-a6b7-635d97882165}" enabled="0" method="" siteId="{94c3e67c-9e2d-4800-a6b7-635d9788216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377</Words>
  <Application>Microsoft Office PowerPoint</Application>
  <PresentationFormat>宽屏</PresentationFormat>
  <Paragraphs>22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Tianle Sun</dc:creator>
  <cp:lastModifiedBy>Tianle Sun</cp:lastModifiedBy>
  <cp:revision>1</cp:revision>
  <dcterms:created xsi:type="dcterms:W3CDTF">2023-04-06T02:57:48Z</dcterms:created>
  <dcterms:modified xsi:type="dcterms:W3CDTF">2023-04-06T03:05:39Z</dcterms:modified>
</cp:coreProperties>
</file>